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6" r:id="rId10"/>
    <p:sldId id="264" r:id="rId11"/>
    <p:sldId id="267" r:id="rId12"/>
    <p:sldId id="263" r:id="rId13"/>
    <p:sldId id="265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7434"/>
    <a:srgbClr val="FF66FF"/>
    <a:srgbClr val="0099FF"/>
    <a:srgbClr val="FFFF00"/>
    <a:srgbClr val="12B645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118" autoAdjust="0"/>
    <p:restoredTop sz="94660"/>
  </p:normalViewPr>
  <p:slideViewPr>
    <p:cSldViewPr>
      <p:cViewPr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3FE9-222A-46A4-9DFB-689ABA3531F0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3CE2-5C3A-40AC-9A09-449C6EF16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3FE9-222A-46A4-9DFB-689ABA3531F0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3CE2-5C3A-40AC-9A09-449C6EF16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3FE9-222A-46A4-9DFB-689ABA3531F0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3CE2-5C3A-40AC-9A09-449C6EF16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3FE9-222A-46A4-9DFB-689ABA3531F0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3CE2-5C3A-40AC-9A09-449C6EF16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3FE9-222A-46A4-9DFB-689ABA3531F0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3CE2-5C3A-40AC-9A09-449C6EF16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3FE9-222A-46A4-9DFB-689ABA3531F0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3CE2-5C3A-40AC-9A09-449C6EF16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3FE9-222A-46A4-9DFB-689ABA3531F0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3CE2-5C3A-40AC-9A09-449C6EF16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3FE9-222A-46A4-9DFB-689ABA3531F0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3CE2-5C3A-40AC-9A09-449C6EF16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3FE9-222A-46A4-9DFB-689ABA3531F0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3CE2-5C3A-40AC-9A09-449C6EF16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3FE9-222A-46A4-9DFB-689ABA3531F0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3CE2-5C3A-40AC-9A09-449C6EF16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3FE9-222A-46A4-9DFB-689ABA3531F0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3CE2-5C3A-40AC-9A09-449C6EF16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3FE9-222A-46A4-9DFB-689ABA3531F0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F3CE2-5C3A-40AC-9A09-449C6EF16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917;&#923;&#917;&#925;&#919;%20&#934;&#937;&#923;&#921;&#913;\Music\Michael%20Jackson%20-%20We%20are%20the%20World%20lyrics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5400600"/>
          </a:xfrm>
          <a:blipFill>
            <a:blip r:embed="rId3" cstate="print"/>
            <a:stretch>
              <a:fillRect/>
            </a:stretch>
          </a:blipFill>
          <a:effectLst>
            <a:glow rad="228600">
              <a:schemeClr val="accent5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el-GR" dirty="0" smtClean="0"/>
              <a:t>Τι είναι ταξίδι και ποιες είναι οι       προσφορές του;</a:t>
            </a:r>
            <a:endParaRPr lang="el-GR" dirty="0"/>
          </a:p>
        </p:txBody>
      </p:sp>
      <p:pic>
        <p:nvPicPr>
          <p:cNvPr id="3" name="Michael Jackson - We are the World lyric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211960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374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l-GR" dirty="0" smtClean="0"/>
              <a:t>       </a:t>
            </a:r>
            <a:r>
              <a:rPr lang="el-GR" dirty="0" smtClean="0">
                <a:solidFill>
                  <a:srgbClr val="FF66FF"/>
                </a:solidFill>
              </a:rPr>
              <a:t>Αν οι προσδοκίες μας αφορούν το φαγητό τότε η γαλλική κουζίνα θα τις καλύψει!!! </a:t>
            </a:r>
            <a:endParaRPr lang="el-GR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ransition advTm="11513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76064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l-GR" dirty="0" smtClean="0"/>
              <a:t>           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θες να δεις την εναλλαγή πλούτου και της φτώχειας αλλά και να αφήσεις μαγευτικές χορογραφίες να σε συνεπάρουν τότε η Ινδία είναι το μέρος που αναζητάς !!!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319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algn="r">
              <a:buNone/>
            </a:pPr>
            <a:r>
              <a:rPr lang="el-GR" dirty="0" smtClean="0"/>
              <a:t>       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Αν  πάλι αναζητούμε κάτι που θα μας πάει στην εποχή των βασιλιάδων τότε η Αγγλία είναι ότι πρέπει!!! </a:t>
            </a:r>
            <a:endParaRPr lang="el-GR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5381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30425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200" dirty="0" smtClean="0"/>
              <a:t>Άρα τα ταξίδια δεν προσφέρουν μόνο αυτά που αναφέραμε στην αρχή αλλά πολύ περισσότερα!!! </a:t>
            </a: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3284984"/>
            <a:ext cx="7704856" cy="288032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Και παρότι  πολλοί Άνθρωποι λένε ότι καταστρέφουμε τον πλανήτη είμαστε και </a:t>
            </a:r>
            <a:r>
              <a:rPr lang="el-GR" b="1" dirty="0" smtClean="0">
                <a:solidFill>
                  <a:srgbClr val="0070C0"/>
                </a:solidFill>
              </a:rPr>
              <a:t>ευεργέτες</a:t>
            </a:r>
            <a:r>
              <a:rPr lang="el-GR" dirty="0" smtClean="0">
                <a:solidFill>
                  <a:srgbClr val="0070C0"/>
                </a:solidFill>
              </a:rPr>
              <a:t> του γιατί σε κάθε γωνιά της Γης έχουμε φτιάξει ένα μικρό στολίδι!!! 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Tm="21622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Ταξίδι σημαίνει…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rgbClr val="0000FF"/>
                </a:solidFill>
              </a:rPr>
              <a:t>Ψυχαγωγία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rgbClr val="0000FF"/>
                </a:solidFill>
              </a:rPr>
              <a:t>Νέες εμπειρίες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rgbClr val="0000FF"/>
                </a:solidFill>
              </a:rPr>
              <a:t>Νέες γνώσεις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rgbClr val="0000FF"/>
                </a:solidFill>
              </a:rPr>
              <a:t>Γνωριμία με άλλους πολιτισμούς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rgbClr val="0000FF"/>
                </a:solidFill>
              </a:rPr>
              <a:t>Νέοι άνθρωποι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/>
          </a:p>
        </p:txBody>
      </p:sp>
    </p:spTree>
  </p:cSld>
  <p:clrMapOvr>
    <a:masterClrMapping/>
  </p:clrMapOvr>
  <p:transition advTm="10639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" pitchFamily="18" charset="0"/>
              </a:rPr>
              <a:t>Ένα ταξίδι μπορείς να κάνεις…</a:t>
            </a:r>
            <a:endParaRPr lang="el-G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r>
              <a:rPr lang="el-GR" b="1" dirty="0" smtClean="0"/>
              <a:t>Με έναν τρόπο απλό</a:t>
            </a:r>
            <a:endParaRPr lang="el-GR" b="1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el-GR" b="1" dirty="0" smtClean="0"/>
              <a:t>Ή με έναν τρόπο φανταστικό</a:t>
            </a:r>
            <a:endParaRPr lang="el-GR" b="1" dirty="0"/>
          </a:p>
        </p:txBody>
      </p:sp>
    </p:spTree>
  </p:cSld>
  <p:clrMapOvr>
    <a:masterClrMapping/>
  </p:clrMapOvr>
  <p:transition advTm="14914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Ένα ταξίδι μπορείς να πας …</a:t>
            </a:r>
            <a:endParaRPr lang="el-G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algn="ctr">
              <a:buNone/>
            </a:pPr>
            <a:r>
              <a:rPr lang="el-GR" dirty="0" smtClean="0"/>
              <a:t>Μόνος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 algn="ctr">
              <a:buNone/>
            </a:pPr>
            <a:r>
              <a:rPr lang="el-GR" dirty="0" smtClean="0"/>
              <a:t>Ή με παρέα</a:t>
            </a:r>
            <a:endParaRPr lang="el-GR" dirty="0"/>
          </a:p>
        </p:txBody>
      </p:sp>
    </p:spTree>
  </p:cSld>
  <p:clrMapOvr>
    <a:masterClrMapping/>
  </p:clrMapOvr>
  <p:transition advTm="10670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5040560"/>
          </a:xfrm>
          <a:solidFill>
            <a:srgbClr val="00B0F0"/>
          </a:solidFill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isometricOffAxis1Righ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Μπορείς να πας</a:t>
            </a:r>
            <a:r>
              <a:rPr lang="el-GR" dirty="0"/>
              <a:t> </a:t>
            </a:r>
            <a:r>
              <a:rPr lang="el-GR" dirty="0" smtClean="0"/>
              <a:t> όπου εσύ θελήσεις όπως  …</a:t>
            </a:r>
            <a:endParaRPr lang="el-GR" dirty="0"/>
          </a:p>
        </p:txBody>
      </p:sp>
    </p:spTree>
  </p:cSld>
  <p:clrMapOvr>
    <a:masterClrMapping/>
  </p:clrMapOvr>
  <p:transition advTm="5351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20680"/>
          </a:xfrm>
          <a:blipFill>
            <a:blip r:embed="rId2" cstate="print"/>
            <a:stretch>
              <a:fillRect/>
            </a:stretch>
          </a:blip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el-GR" dirty="0" smtClean="0"/>
              <a:t>        </a:t>
            </a:r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Στην Αίγυπτο που θα σε γυρίσει πίσω στην αρχαιότητα με τις πυραμίδες της !!!</a:t>
            </a:r>
            <a:endParaRPr lang="el-GR" dirty="0"/>
          </a:p>
        </p:txBody>
      </p:sp>
    </p:spTree>
  </p:cSld>
  <p:clrMapOvr>
    <a:masterClrMapping/>
  </p:clrMapOvr>
  <p:transition advTm="10561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l-G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Ή στην Νέα Υόρκη που θα σε φέρει πιο μπροστά κι από την εποχή μας!!!</a:t>
            </a:r>
            <a:endParaRPr lang="el-G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327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Ίσως σε κάτι ποιό φαντασμαγορικό όπως το Ρίο Ντε Τζανέιρο!!! </a:t>
            </a:r>
            <a:endParaRPr lang="el-G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9110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l-GR" dirty="0" smtClean="0"/>
              <a:t>         </a:t>
            </a:r>
            <a:r>
              <a:rPr lang="el-GR" dirty="0" smtClean="0">
                <a:solidFill>
                  <a:srgbClr val="92D050"/>
                </a:solidFill>
              </a:rPr>
              <a:t>   </a:t>
            </a:r>
            <a:r>
              <a:rPr lang="el-GR" dirty="0" smtClean="0">
                <a:solidFill>
                  <a:srgbClr val="FFFF00"/>
                </a:solidFill>
              </a:rPr>
              <a:t>Σε περίπτωση που σου αρέσουν οι απελευθερωμένοι άνθρωποι και οι μεγάλες παρέες, τότε , τι λες για τη Χαβάη;</a:t>
            </a: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11778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227</Words>
  <Application>Microsoft Office PowerPoint</Application>
  <PresentationFormat>Προβολή στην οθόνη (4:3)</PresentationFormat>
  <Paragraphs>23</Paragraphs>
  <Slides>13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Τι είναι ταξίδι και ποιες είναι οι       προσφορές του;</vt:lpstr>
      <vt:lpstr>Ταξίδι σημαίνει…</vt:lpstr>
      <vt:lpstr>Ένα ταξίδι μπορείς να κάνεις…</vt:lpstr>
      <vt:lpstr>Ένα ταξίδι μπορείς να πας …</vt:lpstr>
      <vt:lpstr>Μπορείς να πας  όπου εσύ θελήσεις όπως  …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Άρα τα ταξίδια δεν προσφέρουν μόνο αυτά που αναφέραμε στην αρχή αλλά πολύ περισσότερα!!!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είναι ταξίδι και ποιες οι προσφορές του;</dc:title>
  <dc:creator>ΕΛΕΝΗ ΦΩΛΙΑ</dc:creator>
  <cp:lastModifiedBy>Natalia</cp:lastModifiedBy>
  <cp:revision>29</cp:revision>
  <dcterms:created xsi:type="dcterms:W3CDTF">2013-04-15T14:39:26Z</dcterms:created>
  <dcterms:modified xsi:type="dcterms:W3CDTF">2013-04-20T08:08:20Z</dcterms:modified>
</cp:coreProperties>
</file>